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76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42950"/>
            <a:ext cx="8686800" cy="3886199"/>
          </a:xfrm>
        </p:spPr>
        <p:txBody>
          <a:bodyPr vert="eaVert"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3927872"/>
          </a:xfrm>
        </p:spPr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666750"/>
            <a:ext cx="4192527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99" y="1146570"/>
            <a:ext cx="4192527" cy="3482579"/>
          </a:xfrm>
        </p:spPr>
        <p:txBody>
          <a:bodyPr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666750"/>
            <a:ext cx="4194174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1146570"/>
            <a:ext cx="4194174" cy="3482579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3008313" cy="764694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0"/>
            <a:ext cx="5111750" cy="3505199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0"/>
            <a:ext cx="3008313" cy="259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337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66749"/>
            <a:ext cx="5486400" cy="2590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73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01278"/>
            <a:ext cx="8686800" cy="39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OPTICALS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Revenue Report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19150"/>
            <a:ext cx="8305800" cy="381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910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xmlns="" val="251330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OPTICALS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This application is useful to run retail optical shop.</a:t>
            </a:r>
            <a:endParaRPr lang="en-US" sz="1600" dirty="0"/>
          </a:p>
          <a:p>
            <a:pPr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product can be set up in the application by entering details like Product Name, Category, Price, GST etc.,</a:t>
            </a:r>
            <a:endParaRPr lang="en-US" sz="1600" dirty="0"/>
          </a:p>
          <a:p>
            <a:pPr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received stock can be uploaded into the application using Stock Entry screen and the current stock is updated</a:t>
            </a:r>
            <a:endParaRPr lang="en-US" sz="1600" dirty="0"/>
          </a:p>
          <a:p>
            <a:pPr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All sales  can be tracked along with patient details </a:t>
            </a:r>
            <a:endParaRPr lang="en-US" sz="1600" dirty="0"/>
          </a:p>
          <a:p>
            <a:pPr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Our application tracks pending payments and optical deliveries.</a:t>
            </a:r>
            <a:endParaRPr lang="en-US" sz="1600" dirty="0"/>
          </a:p>
          <a:p>
            <a:pPr lvl="1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We have various reports like Sales Reports, Revenue Report etc., with option to export to excel </a:t>
            </a: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8810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rgbClr val="373545"/>
                </a:solidFill>
              </a:rPr>
              <a:t>Opticals Screen Flow</a:t>
            </a:r>
            <a:endParaRPr lang="en-IN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98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Product setup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47750"/>
            <a:ext cx="8382000" cy="3276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473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Stock update page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47750"/>
            <a:ext cx="8305800" cy="3581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278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Opticals Sales page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95350"/>
            <a:ext cx="7391400" cy="381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611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Due payments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19150"/>
            <a:ext cx="8000999" cy="3886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969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Opticals deliveries status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47750"/>
            <a:ext cx="8305800" cy="35094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989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Sales Report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48" y="701675"/>
            <a:ext cx="8524051" cy="40036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82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93</Words>
  <Application>Microsoft Office PowerPoint</Application>
  <PresentationFormat>On-screen Show (16:9)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OPTICALS</vt:lpstr>
      <vt:lpstr>OPTICALS</vt:lpstr>
      <vt:lpstr>Slide 3</vt:lpstr>
      <vt:lpstr> Product setup </vt:lpstr>
      <vt:lpstr> Stock update page </vt:lpstr>
      <vt:lpstr> Opticals Sales page </vt:lpstr>
      <vt:lpstr> Due payments </vt:lpstr>
      <vt:lpstr> Opticals deliveries status </vt:lpstr>
      <vt:lpstr> Sales Report </vt:lpstr>
      <vt:lpstr> Revenue Report 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Gautam Khapsa</dc:creator>
  <cp:lastModifiedBy>Gautam Khapsa</cp:lastModifiedBy>
  <cp:revision>10</cp:revision>
  <dcterms:created xsi:type="dcterms:W3CDTF">2006-08-16T00:00:00Z</dcterms:created>
  <dcterms:modified xsi:type="dcterms:W3CDTF">2018-04-02T05:50:29Z</dcterms:modified>
</cp:coreProperties>
</file>