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76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42950"/>
            <a:ext cx="8686800" cy="3886199"/>
          </a:xfrm>
        </p:spPr>
        <p:txBody>
          <a:bodyPr vert="eaVert"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3927872"/>
          </a:xfrm>
        </p:spPr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666750"/>
            <a:ext cx="4192527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599" y="1146570"/>
            <a:ext cx="4192527" cy="3482579"/>
          </a:xfrm>
        </p:spPr>
        <p:txBody>
          <a:bodyPr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666750"/>
            <a:ext cx="4194174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1146570"/>
            <a:ext cx="4194174" cy="3482579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3008313" cy="764694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0"/>
            <a:ext cx="5111750" cy="3505199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0"/>
            <a:ext cx="3008313" cy="259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337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66749"/>
            <a:ext cx="5486400" cy="2590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73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01278"/>
            <a:ext cx="8686800" cy="39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0251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b="1" dirty="0">
                <a:solidFill>
                  <a:srgbClr val="FF0000"/>
                </a:solidFill>
              </a:rPr>
              <a:t>Human Resource Management (HR)</a:t>
            </a:r>
            <a:r>
              <a:rPr lang="en-IN" sz="2000" b="1" dirty="0">
                <a:solidFill>
                  <a:srgbClr val="FF0000"/>
                </a:solidFill>
              </a:rPr>
              <a:t/>
            </a:r>
            <a:br>
              <a:rPr lang="en-IN" sz="2000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499"/>
          </a:xfrm>
        </p:spPr>
      </p:pic>
    </p:spTree>
    <p:extLst>
      <p:ext uri="{BB962C8B-B14F-4D97-AF65-F5344CB8AC3E}">
        <p14:creationId xmlns:p14="http://schemas.microsoft.com/office/powerpoint/2010/main" xmlns="" val="3396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HR Application</a:t>
            </a:r>
            <a:br>
              <a:rPr lang="en-IN" b="1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We have Web based HR application which can track effective hours worked by each employee by tracking in/out times through biometric system</a:t>
            </a:r>
            <a:endParaRPr lang="en-US" sz="1200" dirty="0"/>
          </a:p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Our HR application maintains complete profile of each employee</a:t>
            </a:r>
            <a:endParaRPr lang="en-US" sz="1200" dirty="0"/>
          </a:p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We have integrated Leave Management to maintain complete employee leave details based on the organization’s leave structures.</a:t>
            </a:r>
            <a:endParaRPr lang="en-US" sz="1200" dirty="0"/>
          </a:p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Our module integrates with bank management to maintain employee bank details and this information is used for depositing employee salaries.</a:t>
            </a:r>
            <a:endParaRPr lang="en-US" sz="1200" dirty="0"/>
          </a:p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We are also using Roster sheet to assign work for employee through out the month and we can also replace employee if any employee is absent on specific day.</a:t>
            </a:r>
            <a:endParaRPr lang="en-US" sz="1200" dirty="0"/>
          </a:p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This module covers Payroll Management based on the employee attendance with complete salary structures.</a:t>
            </a:r>
            <a:endParaRPr lang="en-US" sz="1200" dirty="0"/>
          </a:p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We have appraisal system integrated with our HR application </a:t>
            </a:r>
            <a:endParaRPr lang="en-US" sz="1200" dirty="0"/>
          </a:p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Our HR application covers wide range of reports at individual/department/organization level</a:t>
            </a:r>
            <a:endParaRPr lang="en-US" sz="1200" dirty="0"/>
          </a:p>
          <a:p>
            <a:pPr lvl="1">
              <a:buSzPct val="80000"/>
              <a:buFont typeface="Corbel"/>
              <a:buChar char="–"/>
            </a:pPr>
            <a:r>
              <a:rPr lang="en-US" sz="1200" dirty="0">
                <a:solidFill>
                  <a:srgbClr val="000000"/>
                </a:solidFill>
              </a:rPr>
              <a:t>Various modules covered in this application are:</a:t>
            </a:r>
            <a:endParaRPr lang="en-US" sz="1200" dirty="0"/>
          </a:p>
          <a:p>
            <a:pPr lvl="2">
              <a:buSzPct val="8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Recruitment &amp; selection</a:t>
            </a:r>
            <a:endParaRPr lang="en-US" sz="1200" dirty="0"/>
          </a:p>
          <a:p>
            <a:pPr lvl="2">
              <a:buSzPct val="8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Training and development</a:t>
            </a:r>
            <a:endParaRPr lang="en-US" sz="1200" dirty="0"/>
          </a:p>
          <a:p>
            <a:pPr lvl="2">
              <a:buSzPct val="8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Performance appraisal and feedback</a:t>
            </a:r>
            <a:endParaRPr lang="en-US" sz="1200" dirty="0"/>
          </a:p>
          <a:p>
            <a:pPr lvl="2">
              <a:buSzPct val="8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Pay and benefits.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  </a:t>
            </a:r>
            <a:endParaRPr lang="en-US" sz="12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0550"/>
            <a:ext cx="8686800" cy="4038600"/>
          </a:xfrm>
        </p:spPr>
        <p:txBody>
          <a:bodyPr>
            <a:normAutofit/>
          </a:bodyPr>
          <a:lstStyle/>
          <a:p>
            <a:r>
              <a:rPr lang="en-US" sz="1600" u="sng" dirty="0"/>
              <a:t>Diagram</a:t>
            </a:r>
          </a:p>
        </p:txBody>
      </p:sp>
      <p:sp>
        <p:nvSpPr>
          <p:cNvPr id="4" name="Oval 3"/>
          <p:cNvSpPr/>
          <p:nvPr/>
        </p:nvSpPr>
        <p:spPr>
          <a:xfrm>
            <a:off x="2998469" y="673910"/>
            <a:ext cx="3238500" cy="727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N" sz="1600" dirty="0">
                <a:solidFill>
                  <a:schemeClr val="bg1"/>
                </a:solidFill>
                <a:latin typeface="Arial"/>
              </a:rPr>
              <a:t>Human Resource Management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144" y="174491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N" sz="1200" dirty="0">
                <a:solidFill>
                  <a:schemeClr val="bg1"/>
                </a:solidFill>
                <a:latin typeface="Arial"/>
              </a:rPr>
              <a:t>Initial Setup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694" y="173355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N" sz="1200" dirty="0">
                <a:solidFill>
                  <a:schemeClr val="bg1"/>
                </a:solidFill>
                <a:latin typeface="Arial"/>
              </a:rPr>
              <a:t>Leave  </a:t>
            </a:r>
            <a:endParaRPr lang="en-IN" sz="12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IN" sz="1200" dirty="0">
                <a:solidFill>
                  <a:schemeClr val="bg1"/>
                </a:solidFill>
                <a:latin typeface="Arial"/>
              </a:rPr>
              <a:t>Management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7267" y="1733550"/>
            <a:ext cx="16991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N" sz="1200" dirty="0">
                <a:solidFill>
                  <a:schemeClr val="bg1"/>
                </a:solidFill>
                <a:latin typeface="Arial"/>
              </a:rPr>
              <a:t>Pay Roll</a:t>
            </a:r>
            <a:endParaRPr lang="en-IN" sz="12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IN" sz="1200" dirty="0">
                <a:solidFill>
                  <a:schemeClr val="bg1"/>
                </a:solidFill>
                <a:latin typeface="Arial"/>
              </a:rPr>
              <a:t>Management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0040" y="1733550"/>
            <a:ext cx="185955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N" sz="1200" dirty="0">
                <a:solidFill>
                  <a:schemeClr val="bg1"/>
                </a:solidFill>
                <a:latin typeface="Arial"/>
              </a:rPr>
              <a:t>Reports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144" y="2343150"/>
            <a:ext cx="13461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1.Company Setup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2.Location Setup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3.Department Setup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4.Designation Setup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5.Currency Setup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9694" y="234315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1.Leave Structures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2.Leave Application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3.Leave Approval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4.Public Holidays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5.Update </a:t>
            </a:r>
            <a:r>
              <a:rPr lang="en-US" sz="1000" dirty="0" err="1">
                <a:solidFill>
                  <a:schemeClr val="bg1"/>
                </a:solidFill>
                <a:latin typeface="Arial"/>
              </a:rPr>
              <a:t>Emp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 Status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321" y="2333124"/>
            <a:ext cx="15404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1.Salary Rules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2.Employee Appraisal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3.Appraisal Increment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4.Employee Loans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5.Employee Bonus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0039" y="2343150"/>
            <a:ext cx="18595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1.Current Day Report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2.Employee Report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3.Muster Roll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4.Paysheet Report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5.Data Migration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6.Joining Date Report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611" y="3308201"/>
            <a:ext cx="7358453" cy="1184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1.Initially the company, departments and designations have to be created. 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2.The flow starts from employee registration along with bio-metric access and unique employee code is generated.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3. All the transactions related to that employee are tracked through the employee code. 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-&gt;Some more screens in this application are: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			</a:t>
            </a:r>
            <a:r>
              <a:rPr lang="en-US" sz="1000" dirty="0" smtClean="0">
                <a:solidFill>
                  <a:schemeClr val="bg1"/>
                </a:solidFill>
                <a:latin typeface="Arial"/>
              </a:rPr>
              <a:t>1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. Employee Registration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                                                                  	2. Employee Roster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                                                                  	3. Employee Permissions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</a:rPr>
              <a:t>                                                                  	4. Bank Management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1437382"/>
            <a:ext cx="45719" cy="58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flipV="1">
            <a:off x="1524000" y="1481123"/>
            <a:ext cx="571499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521369" y="1489558"/>
            <a:ext cx="45719" cy="227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216139" y="1503015"/>
            <a:ext cx="45719" cy="213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242698" y="1490269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220934" y="1512109"/>
            <a:ext cx="45719" cy="204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473125" y="2139744"/>
            <a:ext cx="45719" cy="194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H="1">
            <a:off x="7258004" y="2117430"/>
            <a:ext cx="83627" cy="215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245494" y="2114728"/>
            <a:ext cx="45719" cy="206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205975" y="2116485"/>
            <a:ext cx="45719" cy="204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2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marL="0" indent="0" algn="ctr">
              <a:buNone/>
            </a:pPr>
            <a:r>
              <a:rPr lang="en-IN" b="1" dirty="0">
                <a:solidFill>
                  <a:srgbClr val="373545"/>
                </a:solidFill>
              </a:rPr>
              <a:t>Human Resource Screen Flow</a:t>
            </a:r>
            <a:endParaRPr lang="en-IN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7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Initial Setup Screens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en-US" sz="1600" b="1" dirty="0">
                <a:solidFill>
                  <a:srgbClr val="000000"/>
                </a:solidFill>
              </a:rPr>
              <a:t>Company Set up:</a:t>
            </a:r>
            <a:r>
              <a:rPr lang="en-US" sz="1600" dirty="0">
                <a:solidFill>
                  <a:srgbClr val="000000"/>
                </a:solidFill>
              </a:rPr>
              <a:t> By using this page we can create a company with complete details and we can update existing company details if there are any changes.</a:t>
            </a:r>
            <a:endParaRPr lang="en-US" sz="1600" dirty="0"/>
          </a:p>
          <a:p>
            <a:pPr>
              <a:buSzPct val="90000"/>
            </a:pPr>
            <a:r>
              <a:rPr lang="en-US" sz="1600" b="1" dirty="0">
                <a:solidFill>
                  <a:srgbClr val="000000"/>
                </a:solidFill>
              </a:rPr>
              <a:t>Other items that can be set up: </a:t>
            </a:r>
            <a:r>
              <a:rPr lang="en-US" sz="1600" dirty="0">
                <a:solidFill>
                  <a:srgbClr val="000000"/>
                </a:solidFill>
              </a:rPr>
              <a:t>Location, Department, Designation, 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581150"/>
            <a:ext cx="7101360" cy="31587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35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Employee Registration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4038598"/>
          </a:xfrm>
        </p:spPr>
        <p:txBody>
          <a:bodyPr/>
          <a:lstStyle/>
          <a:p>
            <a:pPr>
              <a:buSzPct val="90000"/>
            </a:pPr>
            <a:r>
              <a:rPr lang="en-US" sz="1600" b="1" dirty="0">
                <a:solidFill>
                  <a:srgbClr val="000000"/>
                </a:solidFill>
              </a:rPr>
              <a:t>Add new employee:</a:t>
            </a:r>
            <a:r>
              <a:rPr lang="en-US" sz="1600" dirty="0">
                <a:solidFill>
                  <a:srgbClr val="000000"/>
                </a:solidFill>
              </a:rPr>
              <a:t> By using this screen we can register new employee along with his picture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The complete list of employees can be viewed</a:t>
            </a:r>
            <a:endParaRPr lang="en-US" sz="1600" dirty="0"/>
          </a:p>
          <a:p>
            <a:pPr marL="0" indent="0">
              <a:buSzPct val="45000"/>
              <a:buNone/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657349"/>
            <a:ext cx="8291820" cy="30825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89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Leave Management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4080272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1600" b="1" dirty="0">
                <a:solidFill>
                  <a:srgbClr val="000000"/>
                </a:solidFill>
              </a:rPr>
              <a:t>Leave Structures:</a:t>
            </a:r>
            <a:r>
              <a:rPr lang="en-US" sz="1600" dirty="0">
                <a:solidFill>
                  <a:srgbClr val="000000"/>
                </a:solidFill>
              </a:rPr>
              <a:t> Leave types and structures applicable to the organization can be created. 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Relevant leave structures is applied to the employee at the time of registration.  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504950"/>
            <a:ext cx="7971780" cy="32349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04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493"/>
            <a:ext cx="8686800" cy="59055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Leave Management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763000" cy="4080272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1600" b="1" dirty="0">
                <a:solidFill>
                  <a:srgbClr val="000000"/>
                </a:solidFill>
              </a:rPr>
              <a:t>Leave Application:</a:t>
            </a:r>
            <a:r>
              <a:rPr lang="en-US" sz="1600" dirty="0">
                <a:solidFill>
                  <a:srgbClr val="000000"/>
                </a:solidFill>
              </a:rPr>
              <a:t> By using this screen employees can apply leaves based on availability and eligibility.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Public holidays can be set up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Employee permissions can be handled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8610600" cy="26972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22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Employee Reports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4057298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1600" b="1" dirty="0">
                <a:solidFill>
                  <a:srgbClr val="000000"/>
                </a:solidFill>
              </a:rPr>
              <a:t>Day Wise report</a:t>
            </a:r>
            <a:r>
              <a:rPr lang="en-US" sz="1600" dirty="0">
                <a:solidFill>
                  <a:srgbClr val="000000"/>
                </a:solidFill>
              </a:rPr>
              <a:t>: This report covers details of employees present &amp; absents.</a:t>
            </a:r>
            <a:endParaRPr lang="en-US" sz="1600" dirty="0"/>
          </a:p>
          <a:p>
            <a:pPr>
              <a:buSzPct val="90000"/>
            </a:pPr>
            <a:r>
              <a:rPr lang="en-US" sz="1600" b="1" dirty="0">
                <a:solidFill>
                  <a:srgbClr val="000000"/>
                </a:solidFill>
              </a:rPr>
              <a:t>Other Reports: </a:t>
            </a:r>
            <a:r>
              <a:rPr lang="en-US" sz="1600" dirty="0">
                <a:solidFill>
                  <a:srgbClr val="000000"/>
                </a:solidFill>
              </a:rPr>
              <a:t>Monthly report, Muster Roll report, Pay Sheet report</a:t>
            </a:r>
            <a:endParaRPr lang="en-US" sz="1600" dirty="0"/>
          </a:p>
          <a:p>
            <a:pPr marL="0" indent="0">
              <a:lnSpc>
                <a:spcPct val="100000"/>
              </a:lnSpc>
              <a:buSzPct val="45000"/>
              <a:buNone/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" y="1428749"/>
            <a:ext cx="8153400" cy="33298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434</Words>
  <Application>Microsoft Office PowerPoint</Application>
  <PresentationFormat>On-screen Show (16:9)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Human Resource Management (HR) </vt:lpstr>
      <vt:lpstr> HR Application </vt:lpstr>
      <vt:lpstr>Slide 3</vt:lpstr>
      <vt:lpstr>Slide 4</vt:lpstr>
      <vt:lpstr> Initial Setup Screens </vt:lpstr>
      <vt:lpstr> Employee Registration </vt:lpstr>
      <vt:lpstr> Leave Management </vt:lpstr>
      <vt:lpstr> Leave Management </vt:lpstr>
      <vt:lpstr> Employee Reports 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Gautam Khapsa</dc:creator>
  <cp:lastModifiedBy>Gautam Khapsa</cp:lastModifiedBy>
  <cp:revision>13</cp:revision>
  <dcterms:created xsi:type="dcterms:W3CDTF">2006-08-16T00:00:00Z</dcterms:created>
  <dcterms:modified xsi:type="dcterms:W3CDTF">2018-03-14T10:34:56Z</dcterms:modified>
</cp:coreProperties>
</file>